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Application>ONLYOFFICE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  <AppVersion>3.0000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/>
  <dcterms:created xsi:type="dcterms:W3CDTF">2012-12-03T06:56:55Z</dcterms:created>
  <dcterms:modified xsi:type="dcterms:W3CDTF">2013-10-30T14:12:17Z</dcterms:modified>
</cp:coreProperties>
</file>